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34" r:id="rId2"/>
    <p:sldId id="337" r:id="rId3"/>
    <p:sldId id="333" r:id="rId4"/>
    <p:sldId id="327" r:id="rId5"/>
    <p:sldId id="324" r:id="rId6"/>
    <p:sldId id="330" r:id="rId7"/>
    <p:sldId id="339" r:id="rId8"/>
    <p:sldId id="341" r:id="rId9"/>
    <p:sldId id="347" r:id="rId10"/>
    <p:sldId id="342" r:id="rId11"/>
    <p:sldId id="346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6BA8C6D8-6BE3-4B5C-90FC-84206682A499}">
          <p14:sldIdLst/>
        </p14:section>
        <p14:section name="표지" id="{2960AB2F-5431-432D-B7A1-55A8492653F6}">
          <p14:sldIdLst>
            <p14:sldId id="334"/>
          </p14:sldIdLst>
        </p14:section>
        <p14:section name="서브표지" id="{72B009D2-92CB-4978-9B1F-63C40A717255}">
          <p14:sldIdLst>
            <p14:sldId id="337"/>
          </p14:sldIdLst>
        </p14:section>
        <p14:section name="간지" id="{18D954C0-2D42-4615-AE24-D38DD18A840C}">
          <p14:sldIdLst>
            <p14:sldId id="333"/>
            <p14:sldId id="327"/>
            <p14:sldId id="324"/>
            <p14:sldId id="330"/>
          </p14:sldIdLst>
        </p14:section>
        <p14:section name="내지" id="{818F5B13-5682-4B2E-AEF3-A2C5E6A0FDB8}">
          <p14:sldIdLst>
            <p14:sldId id="339"/>
            <p14:sldId id="341"/>
            <p14:sldId id="347"/>
            <p14:sldId id="342"/>
            <p14:sldId id="3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3189"/>
    <a:srgbClr val="2B1A74"/>
    <a:srgbClr val="434343"/>
    <a:srgbClr val="6600FF"/>
    <a:srgbClr val="FF0066"/>
    <a:srgbClr val="3ACEC0"/>
    <a:srgbClr val="3366FF"/>
    <a:srgbClr val="6666FF"/>
    <a:srgbClr val="00CC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63" autoAdjust="0"/>
    <p:restoredTop sz="91389" autoAdjust="0"/>
  </p:normalViewPr>
  <p:slideViewPr>
    <p:cSldViewPr>
      <p:cViewPr>
        <p:scale>
          <a:sx n="108" d="100"/>
          <a:sy n="108" d="100"/>
        </p:scale>
        <p:origin x="1856" y="3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100" d="100"/>
          <a:sy n="100" d="100"/>
        </p:scale>
        <p:origin x="-360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0E9F63-EAB9-4D91-AD25-52C564D8FE39}" type="datetimeFigureOut">
              <a:rPr lang="ko-KR" altLang="en-US" smtClean="0"/>
              <a:pPr/>
              <a:t>2018. 5. 27.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6DAC73-7C44-4F7F-B0FF-CEA2473EFCF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571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6DAC73-7C44-4F7F-B0FF-CEA2473EFCFE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1313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0875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9664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42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5562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1161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D470D-8292-43A1-A8D9-84B2081B73B6}" type="datetimeFigureOut">
              <a:rPr lang="ko-KR" altLang="en-US" smtClean="0"/>
              <a:pPr/>
              <a:t>2018. 5. 27.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42573-478F-4668-BCB1-88417E8561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071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D470D-8292-43A1-A8D9-84B2081B73B6}" type="datetimeFigureOut">
              <a:rPr lang="ko-KR" altLang="en-US" smtClean="0"/>
              <a:pPr/>
              <a:t>2018. 5. 27.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42573-478F-4668-BCB1-88417E8561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4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1" r:id="rId4"/>
    <p:sldLayoutId id="2147483653" r:id="rId5"/>
    <p:sldLayoutId id="2147483655" r:id="rId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2988840" y="548680"/>
            <a:ext cx="266429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표지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4</a:t>
            </a:r>
          </a:p>
          <a:p>
            <a:r>
              <a:rPr lang="ko-KR" altLang="en-US" dirty="0" err="1" smtClean="0">
                <a:solidFill>
                  <a:schemeClr val="bg2">
                    <a:lumMod val="10000"/>
                  </a:schemeClr>
                </a:solidFill>
              </a:rPr>
              <a:t>골라쓰세요</a:t>
            </a:r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47664" y="3284984"/>
            <a:ext cx="65527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smtClean="0">
                <a:solidFill>
                  <a:srgbClr val="3D3189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웹솔루션 </a:t>
            </a:r>
            <a:r>
              <a:rPr kumimoji="1" lang="en-US" altLang="ko-KR" sz="3200" b="1" dirty="0" smtClean="0">
                <a:solidFill>
                  <a:srgbClr val="3D3189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9</a:t>
            </a:r>
            <a:r>
              <a:rPr kumimoji="1" lang="ko-KR" altLang="en-US" sz="3200" b="1" dirty="0" smtClean="0">
                <a:solidFill>
                  <a:srgbClr val="3D3189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조</a:t>
            </a:r>
            <a:endParaRPr kumimoji="1" lang="en-US" altLang="ko-KR" sz="3200" b="1" dirty="0" smtClean="0">
              <a:solidFill>
                <a:srgbClr val="3D3189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  <a:p>
            <a:r>
              <a:rPr kumimoji="1" lang="en-US" altLang="ko-KR" sz="3200" b="1" dirty="0" err="1" smtClean="0">
                <a:solidFill>
                  <a:srgbClr val="3D3189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HoliDay</a:t>
            </a:r>
            <a:endParaRPr kumimoji="1" lang="en-US" altLang="ko-KR" sz="3200" b="1" dirty="0" smtClean="0">
              <a:solidFill>
                <a:srgbClr val="3D3189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  <a:p>
            <a:endParaRPr kumimoji="1" lang="en-US" altLang="ko-KR" sz="3200" b="1" dirty="0">
              <a:solidFill>
                <a:srgbClr val="3D3189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  <a:p>
            <a:r>
              <a:rPr kumimoji="1" lang="en-US" altLang="ko-KR" sz="3200" b="1" dirty="0" smtClean="0">
                <a:solidFill>
                  <a:srgbClr val="3D3189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				</a:t>
            </a:r>
          </a:p>
          <a:p>
            <a:r>
              <a:rPr kumimoji="1" lang="en-US" altLang="ko-KR" sz="3200" b="1" dirty="0">
                <a:solidFill>
                  <a:srgbClr val="3D3189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	</a:t>
            </a:r>
            <a:r>
              <a:rPr kumimoji="1" lang="en-US" altLang="ko-KR" sz="3200" b="1" dirty="0" smtClean="0">
                <a:solidFill>
                  <a:srgbClr val="3D3189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			</a:t>
            </a:r>
            <a:r>
              <a:rPr kumimoji="1" lang="ko-KR" altLang="en-US" sz="3200" b="1" dirty="0" smtClean="0">
                <a:solidFill>
                  <a:srgbClr val="3D3189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    </a:t>
            </a:r>
            <a:r>
              <a:rPr kumimoji="1" lang="ko-KR" altLang="en-US" b="1" dirty="0" smtClean="0">
                <a:solidFill>
                  <a:srgbClr val="3D3189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김용현 남규서 이찬우</a:t>
            </a:r>
            <a:endParaRPr kumimoji="1" lang="ko-KR" altLang="en-US" b="1" dirty="0">
              <a:solidFill>
                <a:srgbClr val="3D3189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6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5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19672" y="692696"/>
            <a:ext cx="6696744" cy="144016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42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주요기능</a:t>
            </a:r>
            <a:endParaRPr lang="en-US" altLang="ko-KR" sz="4200" b="1" dirty="0" smtClean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ko-KR" altLang="en-US" sz="4200" b="1" dirty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03648" y="1430783"/>
            <a:ext cx="6696744" cy="7740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메인</a:t>
            </a:r>
            <a:r>
              <a:rPr lang="en-US" altLang="ko-KR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(Main) </a:t>
            </a:r>
            <a:r>
              <a:rPr lang="en-US" altLang="ko-KR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Page</a:t>
            </a:r>
            <a:endParaRPr lang="ko-KR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13" name="slide1_shape2"/>
          <p:cNvCxnSpPr/>
          <p:nvPr/>
        </p:nvCxnSpPr>
        <p:spPr>
          <a:xfrm flipH="1">
            <a:off x="1187624" y="1340768"/>
            <a:ext cx="6767944" cy="0"/>
          </a:xfrm>
          <a:prstGeom prst="line">
            <a:avLst/>
          </a:prstGeom>
          <a:ln w="12700" cap="flat">
            <a:solidFill>
              <a:srgbClr val="6600FF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7_shape4"/>
          <p:cNvSpPr/>
          <p:nvPr/>
        </p:nvSpPr>
        <p:spPr>
          <a:xfrm>
            <a:off x="1187624" y="5770900"/>
            <a:ext cx="6768752" cy="3223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atinLnBrk="1">
              <a:lnSpc>
                <a:spcPct val="120000"/>
              </a:lnSpc>
            </a:pPr>
            <a:r>
              <a:rPr lang="ko-KR" altLang="en-US" sz="1300" dirty="0" smtClean="0">
                <a:latin typeface="나눔바른고딕" pitchFamily="50" charset="-127"/>
                <a:ea typeface="나눔바른고딕" pitchFamily="50" charset="-127"/>
              </a:rPr>
              <a:t>이곳에다가 작품의 스크린샷을 찍은걸 설명을 적으면 됩니당</a:t>
            </a:r>
            <a:r>
              <a:rPr lang="en-US" altLang="ko-KR" sz="1300" dirty="0" smtClean="0">
                <a:latin typeface="나눔바른고딕" pitchFamily="50" charset="-127"/>
                <a:ea typeface="나눔바른고딕" pitchFamily="50" charset="-127"/>
              </a:rPr>
              <a:t>.</a:t>
            </a:r>
            <a:endParaRPr lang="en-US" altLang="ko-KR" sz="1300" kern="12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56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맺</a:t>
            </a:r>
            <a:r>
              <a:rPr lang="ko-KR" altLang="en-US" dirty="0">
                <a:solidFill>
                  <a:schemeClr val="bg2">
                    <a:lumMod val="10000"/>
                  </a:schemeClr>
                </a:solidFill>
              </a:rPr>
              <a:t>음</a:t>
            </a:r>
          </a:p>
        </p:txBody>
      </p:sp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0" y="3121223"/>
            <a:ext cx="914400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kumimoji="0" lang="ko-KR" altLang="en-US" sz="4000" b="1" spc="-150" dirty="0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감사합니다</a:t>
            </a:r>
            <a:r>
              <a:rPr kumimoji="0" lang="en-US" altLang="ko-KR" sz="4000" b="1" spc="-150" dirty="0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  <a:endParaRPr kumimoji="0" lang="ko-KR" altLang="en-US" sz="4000" b="1" spc="-150" dirty="0"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4672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403648" y="1412776"/>
            <a:ext cx="619268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제목을</a:t>
            </a:r>
            <a:endParaRPr lang="en-US" altLang="ko-KR" sz="4500" b="1" dirty="0" smtClean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5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입력하세요</a:t>
            </a:r>
            <a:endParaRPr lang="en-US" altLang="ko-KR" sz="4500" b="1" dirty="0" smtClean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4500" b="1" dirty="0" err="1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나눔바른고딕</a:t>
            </a:r>
            <a:r>
              <a:rPr lang="ko-KR" altLang="en-US" sz="45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4500" b="1" dirty="0" smtClean="0">
                <a:solidFill>
                  <a:srgbClr val="2B1A74"/>
                </a:solidFill>
                <a:latin typeface="나눔바른고딕" pitchFamily="50" charset="-127"/>
                <a:ea typeface="나눔바른고딕" pitchFamily="50" charset="-127"/>
              </a:rPr>
              <a:t>BOLD</a:t>
            </a:r>
            <a:endParaRPr lang="ko-KR" altLang="en-US" sz="4500" b="1" dirty="0">
              <a:solidFill>
                <a:srgbClr val="2B1A74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서브표지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5674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간지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3246" y="14512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2992086" y="563192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1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6426" y="584799"/>
            <a:ext cx="6696744" cy="62646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4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목차</a:t>
            </a:r>
            <a:endParaRPr lang="en-US" altLang="ko-KR" sz="4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42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12" name="slide1_shape2"/>
          <p:cNvCxnSpPr/>
          <p:nvPr/>
        </p:nvCxnSpPr>
        <p:spPr>
          <a:xfrm flipH="1">
            <a:off x="1545226" y="6251824"/>
            <a:ext cx="7199992" cy="0"/>
          </a:xfrm>
          <a:prstGeom prst="line">
            <a:avLst/>
          </a:prstGeom>
          <a:ln w="12700" cap="flat">
            <a:solidFill>
              <a:srgbClr val="6600FF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616426" y="1304879"/>
            <a:ext cx="6696744" cy="62646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[1]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팀원소개</a:t>
            </a:r>
            <a:endParaRPr lang="en-US" altLang="ko-KR" sz="28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[2]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HoliDay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?</a:t>
            </a:r>
          </a:p>
          <a:p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[3] 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주요기능</a:t>
            </a:r>
            <a:endParaRPr lang="en-US" altLang="ko-KR" sz="28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[4]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주요로직</a:t>
            </a:r>
            <a:endParaRPr lang="en-US" altLang="ko-KR" sz="28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[5]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시연</a:t>
            </a:r>
            <a:endParaRPr lang="en-US" altLang="ko-KR" sz="28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[6]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QnA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674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3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395536" y="548680"/>
            <a:ext cx="120545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/>
            <a:r>
              <a:rPr kumimoji="0" lang="ko-KR" altLang="en-US" sz="2800" b="1" spc="-150" smtClean="0">
                <a:latin typeface="나눔바른고딕" pitchFamily="50" charset="-127"/>
                <a:ea typeface="나눔바른고딕" pitchFamily="50" charset="-127"/>
              </a:rPr>
              <a:t>팀원소개</a:t>
            </a:r>
            <a:endParaRPr kumimoji="0" lang="ko-KR" altLang="en-US" sz="2800" b="1" spc="-150" dirty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467544" y="1943121"/>
            <a:ext cx="8352928" cy="45719"/>
            <a:chOff x="251520" y="1772816"/>
            <a:chExt cx="8640960" cy="0"/>
          </a:xfrm>
        </p:grpSpPr>
        <p:cxnSp>
          <p:nvCxnSpPr>
            <p:cNvPr id="7" name="직선 연결선 6"/>
            <p:cNvCxnSpPr/>
            <p:nvPr/>
          </p:nvCxnSpPr>
          <p:spPr>
            <a:xfrm>
              <a:off x="251520" y="1772816"/>
              <a:ext cx="302433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3347864" y="1772816"/>
              <a:ext cx="554461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493200" y="1412776"/>
            <a:ext cx="289786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ko-KR" altLang="en-US" sz="2400" b="1" dirty="0" smtClean="0">
                <a:latin typeface="나눔바른고딕" pitchFamily="50" charset="-127"/>
                <a:ea typeface="나눔바른고딕" pitchFamily="50" charset="-127"/>
              </a:rPr>
              <a:t>김용현</a:t>
            </a:r>
            <a:endParaRPr kumimoji="0" lang="ko-KR" altLang="en-US" sz="2400" b="1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4"/>
          <p:cNvSpPr txBox="1">
            <a:spLocks noChangeArrowheads="1"/>
          </p:cNvSpPr>
          <p:nvPr/>
        </p:nvSpPr>
        <p:spPr bwMode="auto">
          <a:xfrm>
            <a:off x="3491880" y="1535959"/>
            <a:ext cx="5328592" cy="380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ko-KR" altLang="en-US" dirty="0" smtClean="0">
                <a:latin typeface="나눔바른고딕" pitchFamily="50" charset="-127"/>
                <a:ea typeface="나눔바른고딕" pitchFamily="50" charset="-127"/>
              </a:rPr>
              <a:t>개발하신 내용을 적어주세요</a:t>
            </a:r>
            <a:r>
              <a:rPr kumimoji="0" lang="mr-IN" altLang="ko-KR" dirty="0" smtClean="0">
                <a:latin typeface="나눔바른고딕" pitchFamily="50" charset="-127"/>
                <a:ea typeface="나눔바른고딕" pitchFamily="50" charset="-127"/>
              </a:rPr>
              <a:t>…</a:t>
            </a:r>
            <a:endParaRPr kumimoji="0" lang="ko-KR" altLang="en-US" dirty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467544" y="3311273"/>
            <a:ext cx="8352928" cy="45719"/>
            <a:chOff x="251520" y="1772816"/>
            <a:chExt cx="8640960" cy="0"/>
          </a:xfrm>
        </p:grpSpPr>
        <p:cxnSp>
          <p:nvCxnSpPr>
            <p:cNvPr id="12" name="직선 연결선 6"/>
            <p:cNvCxnSpPr/>
            <p:nvPr/>
          </p:nvCxnSpPr>
          <p:spPr>
            <a:xfrm>
              <a:off x="251520" y="1772816"/>
              <a:ext cx="302433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7"/>
            <p:cNvCxnSpPr/>
            <p:nvPr/>
          </p:nvCxnSpPr>
          <p:spPr>
            <a:xfrm>
              <a:off x="3347864" y="1772816"/>
              <a:ext cx="554461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493200" y="2780928"/>
            <a:ext cx="289786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ko-KR" altLang="en-US" sz="2400" b="1" dirty="0" smtClean="0">
                <a:latin typeface="나눔바른고딕" pitchFamily="50" charset="-127"/>
                <a:ea typeface="나눔바른고딕" pitchFamily="50" charset="-127"/>
              </a:rPr>
              <a:t>남규서</a:t>
            </a:r>
            <a:endParaRPr kumimoji="0" lang="ko-KR" altLang="en-US" sz="2400" b="1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5" name="TextBox 4"/>
          <p:cNvSpPr txBox="1">
            <a:spLocks noChangeArrowheads="1"/>
          </p:cNvSpPr>
          <p:nvPr/>
        </p:nvSpPr>
        <p:spPr bwMode="auto">
          <a:xfrm>
            <a:off x="3491880" y="2904111"/>
            <a:ext cx="5328592" cy="380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ko-KR" altLang="en-US" dirty="0" smtClean="0">
                <a:latin typeface="나눔바른고딕" pitchFamily="50" charset="-127"/>
                <a:ea typeface="나눔바른고딕" pitchFamily="50" charset="-127"/>
              </a:rPr>
              <a:t>개발하신 내용을 적어주세요</a:t>
            </a:r>
            <a:r>
              <a:rPr kumimoji="0" lang="mr-IN" altLang="ko-KR" dirty="0" smtClean="0">
                <a:latin typeface="나눔바른고딕" pitchFamily="50" charset="-127"/>
                <a:ea typeface="나눔바른고딕" pitchFamily="50" charset="-127"/>
              </a:rPr>
              <a:t>…</a:t>
            </a:r>
            <a:endParaRPr kumimoji="0" lang="ko-KR" altLang="en-US" dirty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467544" y="4823441"/>
            <a:ext cx="8352928" cy="45719"/>
            <a:chOff x="251520" y="1772816"/>
            <a:chExt cx="8640960" cy="0"/>
          </a:xfrm>
        </p:grpSpPr>
        <p:cxnSp>
          <p:nvCxnSpPr>
            <p:cNvPr id="17" name="직선 연결선 6"/>
            <p:cNvCxnSpPr/>
            <p:nvPr/>
          </p:nvCxnSpPr>
          <p:spPr>
            <a:xfrm>
              <a:off x="251520" y="1772816"/>
              <a:ext cx="302433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7"/>
            <p:cNvCxnSpPr/>
            <p:nvPr/>
          </p:nvCxnSpPr>
          <p:spPr>
            <a:xfrm>
              <a:off x="3347864" y="1772816"/>
              <a:ext cx="5544616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493200" y="4293096"/>
            <a:ext cx="289786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ko-KR" altLang="en-US" sz="2400" b="1" dirty="0" smtClean="0">
                <a:latin typeface="나눔바른고딕" pitchFamily="50" charset="-127"/>
                <a:ea typeface="나눔바른고딕" pitchFamily="50" charset="-127"/>
              </a:rPr>
              <a:t>이찬우</a:t>
            </a:r>
            <a:endParaRPr kumimoji="0" lang="ko-KR" altLang="en-US" sz="2400" b="1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0" name="TextBox 4"/>
          <p:cNvSpPr txBox="1">
            <a:spLocks noChangeArrowheads="1"/>
          </p:cNvSpPr>
          <p:nvPr/>
        </p:nvSpPr>
        <p:spPr bwMode="auto">
          <a:xfrm>
            <a:off x="3491880" y="4416279"/>
            <a:ext cx="5328592" cy="380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en-US" altLang="ko-KR" dirty="0" smtClean="0">
                <a:latin typeface="나눔바른고딕" pitchFamily="50" charset="-127"/>
                <a:ea typeface="나눔바른고딕" pitchFamily="50" charset="-127"/>
              </a:rPr>
              <a:t>Main</a:t>
            </a:r>
            <a:r>
              <a:rPr kumimoji="0" lang="ko-KR" altLang="en-US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kumimoji="0" lang="en-US" altLang="ko-KR" dirty="0" smtClean="0">
                <a:latin typeface="나눔바른고딕" pitchFamily="50" charset="-127"/>
                <a:ea typeface="나눔바른고딕" pitchFamily="50" charset="-127"/>
              </a:rPr>
              <a:t>/ Webcam + </a:t>
            </a:r>
            <a:r>
              <a:rPr kumimoji="0" lang="ko-KR" altLang="en-US" dirty="0" smtClean="0">
                <a:latin typeface="나눔바른고딕" pitchFamily="50" charset="-127"/>
                <a:ea typeface="나눔바른고딕" pitchFamily="50" charset="-127"/>
              </a:rPr>
              <a:t>서버 </a:t>
            </a:r>
            <a:r>
              <a:rPr kumimoji="0" lang="en-US" altLang="ko-KR" dirty="0" smtClean="0">
                <a:latin typeface="나눔바른고딕" pitchFamily="50" charset="-127"/>
                <a:ea typeface="나눔바른고딕" pitchFamily="50" charset="-127"/>
              </a:rPr>
              <a:t>/</a:t>
            </a:r>
            <a:r>
              <a:rPr kumimoji="0" lang="ko-KR" altLang="en-US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kumimoji="0" lang="en-US" altLang="ko-KR" dirty="0" err="1" smtClean="0">
                <a:latin typeface="나눔바른고딕" pitchFamily="50" charset="-127"/>
                <a:ea typeface="나눔바른고딕" pitchFamily="50" charset="-127"/>
              </a:rPr>
              <a:t>Api</a:t>
            </a:r>
            <a:r>
              <a:rPr kumimoji="0" lang="ko-KR" altLang="en-US" dirty="0" smtClean="0">
                <a:latin typeface="나눔바른고딕" pitchFamily="50" charset="-127"/>
                <a:ea typeface="나눔바른고딕" pitchFamily="50" charset="-127"/>
              </a:rPr>
              <a:t> 게시판 </a:t>
            </a:r>
            <a:endParaRPr kumimoji="0" lang="ko-KR" altLang="en-US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563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2988840" y="548680"/>
            <a:ext cx="2664296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</a:rPr>
              <a:t>본문스타일 </a:t>
            </a:r>
            <a:r>
              <a:rPr lang="en-US" altLang="ko-KR" dirty="0" smtClean="0">
                <a:solidFill>
                  <a:schemeClr val="bg2">
                    <a:lumMod val="10000"/>
                  </a:schemeClr>
                </a:solidFill>
              </a:rPr>
              <a:t>1</a:t>
            </a:r>
            <a:endParaRPr lang="ko-KR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9672" y="476672"/>
            <a:ext cx="6696744" cy="71648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ko-KR" sz="4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HoliDay</a:t>
            </a:r>
            <a:r>
              <a:rPr lang="en-US" altLang="ko-KR" sz="4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?</a:t>
            </a:r>
            <a:endParaRPr lang="en-US" altLang="ko-KR" sz="4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19672" y="1358775"/>
            <a:ext cx="6696744" cy="7740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우는 아이도 그치게 만드는</a:t>
            </a:r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행복한 </a:t>
            </a:r>
            <a:r>
              <a:rPr lang="ko-KR" altLang="en-US" sz="2000" b="1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홀리데이</a:t>
            </a:r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공휴일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)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,</a:t>
            </a:r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행복하고 </a:t>
            </a:r>
            <a:endParaRPr lang="en-US" altLang="ko-KR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특별한 카페를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만들고자 우리가 왔습니다</a:t>
            </a: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</p:txBody>
      </p:sp>
      <p:cxnSp>
        <p:nvCxnSpPr>
          <p:cNvPr id="12" name="slide1_shape2"/>
          <p:cNvCxnSpPr/>
          <p:nvPr/>
        </p:nvCxnSpPr>
        <p:spPr>
          <a:xfrm flipH="1">
            <a:off x="1548472" y="6309320"/>
            <a:ext cx="7199992" cy="0"/>
          </a:xfrm>
          <a:prstGeom prst="line">
            <a:avLst/>
          </a:prstGeom>
          <a:ln w="12700" cap="flat">
            <a:solidFill>
              <a:srgbClr val="6600FF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942" y="2526382"/>
            <a:ext cx="5886450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41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963</TotalTime>
  <Words>107</Words>
  <Application>Microsoft Macintosh PowerPoint</Application>
  <PresentationFormat>화면 슬라이드 쇼(4:3)</PresentationFormat>
  <Paragraphs>47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나눔바른고딕</vt:lpstr>
      <vt:lpstr>맑은 고딕</vt:lpstr>
      <vt:lpstr>Mangal</vt:lpstr>
      <vt:lpstr>Nanum Gothic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moon</dc:creator>
  <cp:lastModifiedBy>Microsoft Office 사용자</cp:lastModifiedBy>
  <cp:revision>176</cp:revision>
  <dcterms:created xsi:type="dcterms:W3CDTF">2012-09-13T06:24:15Z</dcterms:created>
  <dcterms:modified xsi:type="dcterms:W3CDTF">2018-05-27T00:07:32Z</dcterms:modified>
</cp:coreProperties>
</file>

<file path=docProps/thumbnail.jpeg>
</file>